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1-13T20:22:55.562" idx="1">
    <p:pos x="2994" y="159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Группа историки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929066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5-б класса: Яковлева </a:t>
            </a:r>
            <a:r>
              <a:rPr lang="en-US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ru-RU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атьяна</a:t>
            </a:r>
            <a:r>
              <a:rPr lang="ru-RU" i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Пушкина Виктория ,Тихомиров Никита , Антонов Никита , Хачатурян Дмитрий .</a:t>
            </a:r>
            <a:endParaRPr lang="ru-RU" i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Вывод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         В результате нашего исследования мы выяснили, что натуральные числа возникли в глубокой древности, когда у людей возникла потребность в счете предметов.</a:t>
            </a:r>
            <a:endParaRPr lang="ru-RU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Спасибо за внимание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6" name="Picture 6" descr="school10-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986756"/>
            <a:ext cx="4582820" cy="451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Использованная литература и интернет ресурсы: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rgbClr val="FFC000"/>
                </a:solidFill>
              </a:rPr>
              <a:t>Депман</a:t>
            </a:r>
            <a:r>
              <a:rPr lang="ru-RU" sz="2000" b="1" dirty="0" smtClean="0">
                <a:solidFill>
                  <a:srgbClr val="FFC000"/>
                </a:solidFill>
              </a:rPr>
              <a:t> И. Я., </a:t>
            </a:r>
            <a:r>
              <a:rPr lang="ru-RU" sz="2000" b="1" dirty="0" err="1" smtClean="0">
                <a:solidFill>
                  <a:srgbClr val="FFC000"/>
                </a:solidFill>
              </a:rPr>
              <a:t>Виленкин</a:t>
            </a:r>
            <a:r>
              <a:rPr lang="ru-RU" sz="2000" b="1" dirty="0" smtClean="0">
                <a:solidFill>
                  <a:srgbClr val="FFC000"/>
                </a:solidFill>
              </a:rPr>
              <a:t> Н. Я. За страницами учебника математики: Пособие для учащихся 5—6 </a:t>
            </a:r>
            <a:r>
              <a:rPr lang="ru-RU" sz="2000" b="1" dirty="0" err="1" smtClean="0">
                <a:solidFill>
                  <a:srgbClr val="FFC000"/>
                </a:solidFill>
              </a:rPr>
              <a:t>кл</a:t>
            </a:r>
            <a:r>
              <a:rPr lang="ru-RU" sz="2000" b="1" dirty="0" smtClean="0">
                <a:solidFill>
                  <a:srgbClr val="FFC000"/>
                </a:solidFill>
              </a:rPr>
              <a:t>. сред. </a:t>
            </a:r>
            <a:r>
              <a:rPr lang="ru-RU" sz="2000" b="1" dirty="0" err="1" smtClean="0">
                <a:solidFill>
                  <a:srgbClr val="FFC000"/>
                </a:solidFill>
              </a:rPr>
              <a:t>шк</a:t>
            </a:r>
            <a:r>
              <a:rPr lang="ru-RU" sz="2000" b="1" dirty="0" smtClean="0">
                <a:solidFill>
                  <a:srgbClr val="FFC000"/>
                </a:solidFill>
              </a:rPr>
              <a:t>.— М.: Просвещение, 1989.— 287 е.: ил.</a:t>
            </a:r>
          </a:p>
          <a:p>
            <a:r>
              <a:rPr lang="en-US" sz="2000" b="1" dirty="0" smtClean="0">
                <a:solidFill>
                  <a:srgbClr val="FFC000"/>
                </a:solidFill>
              </a:rPr>
              <a:t>http://otvetkak.ru/interesting-facts/fakty-nauki/istoriya-vozniknoveniya-chisel.html</a:t>
            </a:r>
            <a:r>
              <a:rPr lang="ru-RU" sz="2000" b="1" dirty="0" smtClean="0">
                <a:solidFill>
                  <a:srgbClr val="FFC000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rgbClr val="FFC000"/>
                </a:solidFill>
              </a:rPr>
              <a:t>Http://storyof.ru/chisla/chisla-otkuda-oni-poyavilis/</a:t>
            </a:r>
            <a:r>
              <a:rPr lang="ru-RU" sz="2000" b="1" dirty="0" smtClean="0">
                <a:solidFill>
                  <a:srgbClr val="FFC000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rgbClr val="FFC000"/>
                </a:solidFill>
              </a:rPr>
              <a:t>http://ru.math.wikia.com/wiki/%D0%9D%D0%B0%D1%82%D1%83%D1%80%D0%B0%D0%BB%D1%8C%D0%BD%D0%BE%D0%B5_%D1%87%D0%B8%D1%81%D0%BB%D0%BE</a:t>
            </a:r>
            <a:endParaRPr lang="ru-RU" sz="2000" b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цели и задачи:</a:t>
            </a:r>
            <a:endParaRPr lang="ru-RU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Узнать в каких источниках в первые упомянули о натуральных числах.</a:t>
            </a:r>
          </a:p>
          <a:p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Выяснить, где впервые стали записывать натуральные числа и их способы записи</a:t>
            </a:r>
          </a:p>
          <a:p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Рассмотреть использование  натуральных чисел в древности .</a:t>
            </a:r>
            <a:endParaRPr lang="ru-RU" sz="3600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285728"/>
            <a:ext cx="8382027" cy="628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Счет у перуанских инков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    </a:t>
            </a:r>
            <a:r>
              <a:rPr lang="ru-RU" sz="2800" dirty="0" smtClean="0">
                <a:solidFill>
                  <a:srgbClr val="FFC000"/>
                </a:solidFill>
              </a:rPr>
              <a:t>Перуанские инки вели счет животных и урожая, завязывая узелки на ремешках или шнурках разной длины и цвета .Эти узелки назывались кипу</a:t>
            </a:r>
            <a:endParaRPr lang="ru-RU" sz="2800" dirty="0">
              <a:solidFill>
                <a:srgbClr val="FFC000"/>
              </a:solidFill>
            </a:endParaRPr>
          </a:p>
        </p:txBody>
      </p:sp>
      <p:pic>
        <p:nvPicPr>
          <p:cNvPr id="4" name="Рисунок 3" descr="http://uch.znate.ru/tw_files2/urls_1/14/d-13788/13788_html_m791516e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143248"/>
            <a:ext cx="564360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622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запись чисел</a:t>
            </a:r>
            <a:endParaRPr lang="ru-RU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Первыми придумали запись чисел древние шумеры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 descr="http://uch.znate.ru/tw_files2/urls_1/14/d-13788/13788_html_11f221b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857496"/>
            <a:ext cx="578647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Древне египетская нумерация</a:t>
            </a:r>
            <a:endParaRPr lang="ru-RU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http://uch.znate.ru/tw_files2/urls_1/14/d-13788/13788_html_17af5e75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" y="2428868"/>
            <a:ext cx="842965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Древне индийская нумерация</a:t>
            </a:r>
            <a:endParaRPr lang="ru-RU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http://uch.znate.ru/tw_files2/urls_1/14/d-13788/13788_html_667894e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85010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История </a:t>
            </a:r>
            <a:r>
              <a:rPr lang="ru-RU" dirty="0" err="1" smtClean="0">
                <a:solidFill>
                  <a:srgbClr val="92D050"/>
                </a:solidFill>
              </a:rPr>
              <a:t>нумерациии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http://uch.znate.ru/tw_files2/urls_1/14/d-13788/13788_html_30bcb7e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7429552" cy="43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Славянская нумерация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http://uch.znate.ru/tw_files2/urls_1/14/d-13788/13788_html_m879ec4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85818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189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Группа историки</vt:lpstr>
      <vt:lpstr>Основные цели и задачи:</vt:lpstr>
      <vt:lpstr> </vt:lpstr>
      <vt:lpstr>Счет у перуанских инков</vt:lpstr>
      <vt:lpstr>Первая запись чисел</vt:lpstr>
      <vt:lpstr>Древне египетская нумерация</vt:lpstr>
      <vt:lpstr>Древне индийская нумерация</vt:lpstr>
      <vt:lpstr>История нумерациии</vt:lpstr>
      <vt:lpstr>Славянская нумерация</vt:lpstr>
      <vt:lpstr>Вывод</vt:lpstr>
      <vt:lpstr>Спасибо за внимание</vt:lpstr>
      <vt:lpstr>Использованная литература и интернет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МОЙ</cp:lastModifiedBy>
  <cp:revision>17</cp:revision>
  <dcterms:modified xsi:type="dcterms:W3CDTF">2013-11-21T19:56:56Z</dcterms:modified>
</cp:coreProperties>
</file>